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8D6B095-8997-4375-9CF0-10339414B984}" type="datetimeFigureOut">
              <a:rPr lang="en-US" smtClean="0"/>
              <a:pPr/>
              <a:t>6/4/2012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376B27E-F248-4698-9084-765B58540D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D6B095-8997-4375-9CF0-10339414B984}" type="datetimeFigureOut">
              <a:rPr lang="en-US" smtClean="0"/>
              <a:pPr/>
              <a:t>6/4/2012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76B27E-F248-4698-9084-765B58540D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68D6B095-8997-4375-9CF0-10339414B984}" type="datetimeFigureOut">
              <a:rPr lang="en-US" smtClean="0"/>
              <a:pPr/>
              <a:t>6/4/2012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376B27E-F248-4698-9084-765B58540D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D6B095-8997-4375-9CF0-10339414B984}" type="datetimeFigureOut">
              <a:rPr lang="en-US" smtClean="0"/>
              <a:pPr/>
              <a:t>6/4/2012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76B27E-F248-4698-9084-765B58540D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8D6B095-8997-4375-9CF0-10339414B984}" type="datetimeFigureOut">
              <a:rPr lang="en-US" smtClean="0"/>
              <a:pPr/>
              <a:t>6/4/2012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E376B27E-F248-4698-9084-765B58540D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D6B095-8997-4375-9CF0-10339414B984}" type="datetimeFigureOut">
              <a:rPr lang="en-US" smtClean="0"/>
              <a:pPr/>
              <a:t>6/4/2012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76B27E-F248-4698-9084-765B58540D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D6B095-8997-4375-9CF0-10339414B984}" type="datetimeFigureOut">
              <a:rPr lang="en-US" smtClean="0"/>
              <a:pPr/>
              <a:t>6/4/2012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76B27E-F248-4698-9084-765B58540D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D6B095-8997-4375-9CF0-10339414B984}" type="datetimeFigureOut">
              <a:rPr lang="en-US" smtClean="0"/>
              <a:pPr/>
              <a:t>6/4/2012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76B27E-F248-4698-9084-765B58540D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8D6B095-8997-4375-9CF0-10339414B984}" type="datetimeFigureOut">
              <a:rPr lang="en-US" smtClean="0"/>
              <a:pPr/>
              <a:t>6/4/2012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76B27E-F248-4698-9084-765B58540D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D6B095-8997-4375-9CF0-10339414B984}" type="datetimeFigureOut">
              <a:rPr lang="en-US" smtClean="0"/>
              <a:pPr/>
              <a:t>6/4/2012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76B27E-F248-4698-9084-765B58540D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D6B095-8997-4375-9CF0-10339414B984}" type="datetimeFigureOut">
              <a:rPr lang="en-US" smtClean="0"/>
              <a:pPr/>
              <a:t>6/4/2012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76B27E-F248-4698-9084-765B58540D2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68D6B095-8997-4375-9CF0-10339414B984}" type="datetimeFigureOut">
              <a:rPr lang="en-US" smtClean="0"/>
              <a:pPr/>
              <a:t>6/4/2012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376B27E-F248-4698-9084-765B58540D2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Foods I Can find </a:t>
            </a:r>
            <a:r>
              <a:rPr lang="en-US" dirty="0" smtClean="0"/>
              <a:t>within A Days Drive of </a:t>
            </a:r>
            <a:r>
              <a:rPr lang="en-US" dirty="0" err="1" smtClean="0"/>
              <a:t>Flin</a:t>
            </a:r>
            <a:r>
              <a:rPr lang="en-US" dirty="0" smtClean="0"/>
              <a:t> </a:t>
            </a:r>
            <a:r>
              <a:rPr lang="en-US" dirty="0" err="1" smtClean="0"/>
              <a:t>flon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Max </a:t>
            </a:r>
            <a:r>
              <a:rPr lang="en-US" dirty="0" err="1" smtClean="0"/>
              <a:t>Leclerc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304800"/>
            <a:ext cx="1981200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81000" y="26670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Butcher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43200" y="381000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3352800" y="2667000"/>
            <a:ext cx="2362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Farms</a:t>
            </a:r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53000" y="533400"/>
            <a:ext cx="245745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5410200" y="25908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butcher</a:t>
            </a:r>
            <a:endParaRPr lang="en-US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1000" y="3276600"/>
            <a:ext cx="2362200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533400" y="54864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butcher</a:t>
            </a:r>
            <a:endParaRPr lang="en-US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971800" y="3429000"/>
            <a:ext cx="2514600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TextBox 13"/>
          <p:cNvSpPr txBox="1"/>
          <p:nvPr/>
        </p:nvSpPr>
        <p:spPr>
          <a:xfrm>
            <a:off x="3200400" y="56388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Butcher</a:t>
            </a:r>
            <a:endParaRPr lang="en-US" dirty="0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172200" y="3048000"/>
            <a:ext cx="1847850" cy="246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TextBox 15"/>
          <p:cNvSpPr txBox="1"/>
          <p:nvPr/>
        </p:nvSpPr>
        <p:spPr>
          <a:xfrm>
            <a:off x="6477000" y="59436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butcher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BCBCB"/>
            </a:gs>
            <a:gs pos="13000">
              <a:srgbClr val="5F5F5F"/>
            </a:gs>
            <a:gs pos="21001">
              <a:srgbClr val="5F5F5F"/>
            </a:gs>
            <a:gs pos="63000">
              <a:srgbClr val="FFFFFF"/>
            </a:gs>
            <a:gs pos="67000">
              <a:srgbClr val="B2B2B2"/>
            </a:gs>
            <a:gs pos="69000">
              <a:srgbClr val="292929"/>
            </a:gs>
            <a:gs pos="82001">
              <a:srgbClr val="777777"/>
            </a:gs>
            <a:gs pos="100000">
              <a:srgbClr val="EAEAE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228600"/>
            <a:ext cx="228600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457200" y="24384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farms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95600" y="304800"/>
            <a:ext cx="24669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3124200" y="22098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Farms</a:t>
            </a:r>
            <a:endParaRPr lang="en-US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0" y="457200"/>
            <a:ext cx="261937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5943600" y="2286000"/>
            <a:ext cx="2514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bush</a:t>
            </a:r>
            <a:endParaRPr lang="en-US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4800" y="3048000"/>
            <a:ext cx="261937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533400" y="50292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Bush</a:t>
            </a:r>
            <a:endParaRPr lang="en-US" dirty="0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971800" y="3276600"/>
            <a:ext cx="2590800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TextBox 13"/>
          <p:cNvSpPr txBox="1"/>
          <p:nvPr/>
        </p:nvSpPr>
        <p:spPr>
          <a:xfrm>
            <a:off x="3505200" y="50292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lake</a:t>
            </a:r>
            <a:endParaRPr lang="en-US" dirty="0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15000" y="3124200"/>
            <a:ext cx="2343150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TextBox 15"/>
          <p:cNvSpPr txBox="1"/>
          <p:nvPr/>
        </p:nvSpPr>
        <p:spPr>
          <a:xfrm>
            <a:off x="6172200" y="53340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Garden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04800"/>
            <a:ext cx="21336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457200" y="26670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Garden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5200" y="2209800"/>
            <a:ext cx="190500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3733800" y="48768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Cow farms</a:t>
            </a:r>
            <a:endParaRPr lang="en-US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43600" y="685800"/>
            <a:ext cx="261937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6096000" y="28194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butcher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22</TotalTime>
  <Words>29</Words>
  <Application>Microsoft Office PowerPoint</Application>
  <PresentationFormat>On-screen Show (4:3)</PresentationFormat>
  <Paragraphs>17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Opulent</vt:lpstr>
      <vt:lpstr>Foods I Can find within A Days Drive of Flin flon</vt:lpstr>
      <vt:lpstr>Slide 2</vt:lpstr>
      <vt:lpstr>Slide 3</vt:lpstr>
      <vt:lpstr>Slide 4</vt:lpstr>
    </vt:vector>
  </TitlesOfParts>
  <Company>FFSD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Foods I Can find Near Flin Flon</dc:title>
  <dc:creator>Computer Tech</dc:creator>
  <cp:lastModifiedBy>Computer Tech</cp:lastModifiedBy>
  <cp:revision>3</cp:revision>
  <dcterms:created xsi:type="dcterms:W3CDTF">2012-05-28T18:39:22Z</dcterms:created>
  <dcterms:modified xsi:type="dcterms:W3CDTF">2012-06-04T18:59:22Z</dcterms:modified>
</cp:coreProperties>
</file>